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2" r:id="rId9"/>
    <p:sldId id="283" r:id="rId10"/>
    <p:sldId id="280" r:id="rId11"/>
    <p:sldId id="281" r:id="rId12"/>
    <p:sldId id="287" r:id="rId13"/>
    <p:sldId id="288" r:id="rId14"/>
    <p:sldId id="259" r:id="rId15"/>
    <p:sldId id="290" r:id="rId16"/>
    <p:sldId id="261" r:id="rId17"/>
    <p:sldId id="291" r:id="rId18"/>
    <p:sldId id="293" r:id="rId19"/>
    <p:sldId id="294" r:id="rId20"/>
    <p:sldId id="262" r:id="rId21"/>
    <p:sldId id="266" r:id="rId22"/>
    <p:sldId id="296" r:id="rId23"/>
    <p:sldId id="292" r:id="rId24"/>
    <p:sldId id="297" r:id="rId25"/>
    <p:sldId id="298" r:id="rId26"/>
    <p:sldId id="299" r:id="rId27"/>
    <p:sldId id="302" r:id="rId28"/>
    <p:sldId id="303" r:id="rId29"/>
    <p:sldId id="300" r:id="rId30"/>
    <p:sldId id="304" r:id="rId31"/>
    <p:sldId id="27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24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4EE7-B01B-42E1-AB01-7E209F9FD7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Image2Code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9FB19-3D4A-4C98-8B85-F9202E2F14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5/Jun/2019</a:t>
            </a:r>
          </a:p>
        </p:txBody>
      </p:sp>
    </p:spTree>
    <p:extLst>
      <p:ext uri="{BB962C8B-B14F-4D97-AF65-F5344CB8AC3E}">
        <p14:creationId xmlns:p14="http://schemas.microsoft.com/office/powerpoint/2010/main" val="2894795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2: Screenshot to Code – Partial UI Reuse</a:t>
            </a:r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509B2-C5D8-45B5-BEF1-4E6030B62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74" y="3429000"/>
            <a:ext cx="10857052" cy="164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5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Final Goal</a:t>
            </a:r>
          </a:p>
          <a:p>
            <a:r>
              <a:rPr lang="en-US" dirty="0"/>
              <a:t>Generate the front-end CODE from any given web page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9EBAD-81D3-4D42-A81D-F2272722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75" y="3626288"/>
            <a:ext cx="7643049" cy="134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2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472458" cy="4023360"/>
          </a:xfrm>
        </p:spPr>
        <p:txBody>
          <a:bodyPr/>
          <a:lstStyle/>
          <a:p>
            <a:r>
              <a:rPr lang="en-US" sz="2800" dirty="0"/>
              <a:t>Final Goal</a:t>
            </a:r>
          </a:p>
          <a:p>
            <a:endParaRPr lang="en-US" dirty="0"/>
          </a:p>
          <a:p>
            <a:r>
              <a:rPr lang="en-US" dirty="0"/>
              <a:t>Generate the front-end CODE from any given web page IMAGE</a:t>
            </a:r>
          </a:p>
          <a:p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FBB75FA-BD06-4532-BE03-9EA159279461}"/>
              </a:ext>
            </a:extLst>
          </p:cNvPr>
          <p:cNvSpPr/>
          <p:nvPr/>
        </p:nvSpPr>
        <p:spPr>
          <a:xfrm>
            <a:off x="4787183" y="3148553"/>
            <a:ext cx="499621" cy="13008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CB480A-3C32-43C0-AC1E-AF8A04F82F82}"/>
              </a:ext>
            </a:extLst>
          </p:cNvPr>
          <p:cNvSpPr txBox="1">
            <a:spLocks/>
          </p:cNvSpPr>
          <p:nvPr/>
        </p:nvSpPr>
        <p:spPr>
          <a:xfrm>
            <a:off x="6001608" y="2249424"/>
            <a:ext cx="5166264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Sub Goals</a:t>
            </a:r>
          </a:p>
          <a:p>
            <a:r>
              <a:rPr lang="en-US" dirty="0"/>
              <a:t>1. Detect and classify UI components (Button, Text, Image) on the input image</a:t>
            </a:r>
          </a:p>
          <a:p>
            <a:endParaRPr lang="en-US" dirty="0"/>
          </a:p>
          <a:p>
            <a:r>
              <a:rPr lang="en-US" dirty="0"/>
              <a:t>2. Reversely generate usable front-end code (HTML, CSS)</a:t>
            </a:r>
          </a:p>
        </p:txBody>
      </p:sp>
    </p:spTree>
    <p:extLst>
      <p:ext uri="{BB962C8B-B14F-4D97-AF65-F5344CB8AC3E}">
        <p14:creationId xmlns:p14="http://schemas.microsoft.com/office/powerpoint/2010/main" val="2997844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91084-FF76-4141-9F89-C74D5B21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288" y="328730"/>
            <a:ext cx="4961641" cy="5889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575394" cy="1499616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6394767" cy="3931920"/>
          </a:xfrm>
        </p:spPr>
        <p:txBody>
          <a:bodyPr>
            <a:normAutofit/>
          </a:bodyPr>
          <a:lstStyle/>
          <a:p>
            <a:r>
              <a:rPr lang="en-US" sz="2800" dirty="0"/>
              <a:t>UI Components Detection and Classification</a:t>
            </a:r>
          </a:p>
          <a:p>
            <a:r>
              <a:rPr lang="en-US" dirty="0"/>
              <a:t>Tricky problem: Efficient detection of simple UI components </a:t>
            </a:r>
          </a:p>
        </p:txBody>
      </p:sp>
    </p:spTree>
    <p:extLst>
      <p:ext uri="{BB962C8B-B14F-4D97-AF65-F5344CB8AC3E}">
        <p14:creationId xmlns:p14="http://schemas.microsoft.com/office/powerpoint/2010/main" val="31148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UI Components Detection and Classification</a:t>
            </a:r>
          </a:p>
          <a:p>
            <a:r>
              <a:rPr lang="en-US" dirty="0"/>
              <a:t>Tricky problem: Misrecognize contents of the &lt;</a:t>
            </a:r>
            <a:r>
              <a:rPr lang="en-US" dirty="0" err="1"/>
              <a:t>img</a:t>
            </a:r>
            <a:r>
              <a:rPr lang="en-US" dirty="0"/>
              <a:t>&gt; as the web components.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5A676-BABB-4739-878A-3342774B9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26" y="3577588"/>
            <a:ext cx="5410586" cy="2564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206B5-FB9D-48B1-8AD1-62B6475D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37" y="3577589"/>
            <a:ext cx="5410586" cy="25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9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575394" cy="1499616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699328" cy="3931920"/>
          </a:xfrm>
        </p:spPr>
        <p:txBody>
          <a:bodyPr>
            <a:normAutofit/>
          </a:bodyPr>
          <a:lstStyle/>
          <a:p>
            <a:r>
              <a:rPr lang="en-US" sz="2800" dirty="0"/>
              <a:t>Maintainable Code Generating</a:t>
            </a:r>
          </a:p>
          <a:p>
            <a:r>
              <a:rPr lang="en-US" dirty="0"/>
              <a:t>Tricky problem: Make generated code easy to edit and extend.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5DCD5-039B-4598-843B-6AAC99B2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327" y="612140"/>
            <a:ext cx="2789512" cy="5633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E9A53-6162-4B3B-B258-6AD64175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33" y="612140"/>
            <a:ext cx="3029917" cy="5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3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372878" cy="3931920"/>
          </a:xfrm>
        </p:spPr>
        <p:txBody>
          <a:bodyPr>
            <a:normAutofit/>
          </a:bodyPr>
          <a:lstStyle/>
          <a:p>
            <a:r>
              <a:rPr lang="en-US" sz="2800" dirty="0"/>
              <a:t>Attempts on UI Components Detection and Classification</a:t>
            </a:r>
          </a:p>
          <a:p>
            <a:r>
              <a:rPr lang="en-US" sz="2400" dirty="0"/>
              <a:t>1. End-to-End: Deep Learning </a:t>
            </a:r>
          </a:p>
          <a:p>
            <a:r>
              <a:rPr lang="en-US" sz="2400" dirty="0"/>
              <a:t> 	Objection detection method </a:t>
            </a:r>
          </a:p>
          <a:p>
            <a:r>
              <a:rPr lang="en-US" sz="2400" dirty="0"/>
              <a:t>2. </a:t>
            </a:r>
            <a:r>
              <a:rPr lang="en-US" altLang="zh-CN" sz="2400" dirty="0"/>
              <a:t>Divide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Conquer:</a:t>
            </a:r>
            <a:r>
              <a:rPr lang="zh-CN" altLang="en-US" sz="2400" dirty="0"/>
              <a:t> </a:t>
            </a:r>
            <a:r>
              <a:rPr lang="en-US" altLang="zh-CN" sz="2400" dirty="0"/>
              <a:t>Image Processing + Machine Learning</a:t>
            </a:r>
          </a:p>
          <a:p>
            <a:r>
              <a:rPr lang="en-US" altLang="zh-CN" sz="2400" dirty="0"/>
              <a:t> 	Decompose</a:t>
            </a:r>
            <a:r>
              <a:rPr lang="zh-CN" altLang="en-US" sz="2400" dirty="0"/>
              <a:t> </a:t>
            </a:r>
            <a:r>
              <a:rPr lang="en-US" altLang="zh-CN" sz="2400" dirty="0"/>
              <a:t>elements and Classify them</a:t>
            </a:r>
          </a:p>
        </p:txBody>
      </p:sp>
    </p:spTree>
    <p:extLst>
      <p:ext uri="{BB962C8B-B14F-4D97-AF65-F5344CB8AC3E}">
        <p14:creationId xmlns:p14="http://schemas.microsoft.com/office/powerpoint/2010/main" val="212605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243073" cy="393192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Refer to the Objection Detection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93BFD-8A38-4D39-9D24-6225A1B2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71" y="828541"/>
            <a:ext cx="3429176" cy="5200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169AE-E726-4333-918E-EC0BA7E34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09" y="2084832"/>
            <a:ext cx="3124985" cy="31475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21C1F30-A3FB-4B5F-9A76-41757549D9D8}"/>
              </a:ext>
            </a:extLst>
          </p:cNvPr>
          <p:cNvSpPr/>
          <p:nvPr/>
        </p:nvSpPr>
        <p:spPr>
          <a:xfrm>
            <a:off x="7650480" y="3428999"/>
            <a:ext cx="589280" cy="330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1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12D2C7-49E9-482B-A21A-CEAD95CC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254" y="4251960"/>
            <a:ext cx="2167455" cy="2481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406471" cy="393192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Dataset Collection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B2B2-7524-4C58-928E-2D50B1DC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03" y="3645042"/>
            <a:ext cx="4878334" cy="506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2E0E7-B8F6-423E-A764-ED4DE16B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636" y="2355159"/>
            <a:ext cx="2561011" cy="3895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4ED76B-BA34-4D7C-B2D2-3651823E9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618" y="1790544"/>
            <a:ext cx="2167455" cy="49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2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46D06F-80B0-48C6-82A3-8BF6CA70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789" y="3429000"/>
            <a:ext cx="5686425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039873" cy="343408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Model Selection</a:t>
            </a:r>
          </a:p>
          <a:p>
            <a:pPr marL="0" indent="0">
              <a:buNone/>
            </a:pPr>
            <a:r>
              <a:rPr lang="en-US" dirty="0"/>
              <a:t> 1. YOLO v3</a:t>
            </a:r>
          </a:p>
          <a:p>
            <a:pPr marL="0" indent="0">
              <a:buNone/>
            </a:pPr>
            <a:r>
              <a:rPr lang="en-US" dirty="0"/>
              <a:t> 2. Faster RCNN</a:t>
            </a:r>
          </a:p>
          <a:p>
            <a:pPr marL="0" indent="0">
              <a:buNone/>
            </a:pPr>
            <a:r>
              <a:rPr lang="en-US" dirty="0"/>
              <a:t> 3. Mask RCNN</a:t>
            </a:r>
          </a:p>
          <a:p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25A143-8750-4688-B2A0-6D1610F0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01" y="1516230"/>
            <a:ext cx="6543040" cy="153953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39E9766-B3AA-45E5-8F91-186F3F59D4E4}"/>
              </a:ext>
            </a:extLst>
          </p:cNvPr>
          <p:cNvSpPr txBox="1">
            <a:spLocks/>
          </p:cNvSpPr>
          <p:nvPr/>
        </p:nvSpPr>
        <p:spPr>
          <a:xfrm>
            <a:off x="7581058" y="2897252"/>
            <a:ext cx="1585526" cy="37806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Faster RCNN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1AC681-0C1F-4DE6-ABA3-B8C7186714FA}"/>
              </a:ext>
            </a:extLst>
          </p:cNvPr>
          <p:cNvSpPr txBox="1">
            <a:spLocks/>
          </p:cNvSpPr>
          <p:nvPr/>
        </p:nvSpPr>
        <p:spPr>
          <a:xfrm>
            <a:off x="7581058" y="5830767"/>
            <a:ext cx="1585526" cy="37806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Mask RCNN</a:t>
            </a:r>
          </a:p>
        </p:txBody>
      </p:sp>
    </p:spTree>
    <p:extLst>
      <p:ext uri="{BB962C8B-B14F-4D97-AF65-F5344CB8AC3E}">
        <p14:creationId xmlns:p14="http://schemas.microsoft.com/office/powerpoint/2010/main" val="347598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What is this?</a:t>
            </a:r>
            <a:endParaRPr lang="en-US" sz="2800" dirty="0"/>
          </a:p>
          <a:p>
            <a:r>
              <a:rPr lang="en-US" sz="2800" dirty="0"/>
              <a:t>Problem Statement</a:t>
            </a:r>
          </a:p>
          <a:p>
            <a:r>
              <a:rPr lang="en-US" sz="2800" dirty="0"/>
              <a:t>Progress</a:t>
            </a:r>
          </a:p>
          <a:p>
            <a:r>
              <a:rPr lang="en-US" altLang="zh-CN" sz="2800" dirty="0"/>
              <a:t>Current 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849530" cy="294317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Experiment:</a:t>
            </a:r>
          </a:p>
          <a:p>
            <a:pPr marL="0" indent="0">
              <a:buNone/>
            </a:pPr>
            <a:r>
              <a:rPr lang="en-US" dirty="0"/>
              <a:t> YOLOv3 + VGG16 (Base Net)</a:t>
            </a:r>
          </a:p>
          <a:p>
            <a:pPr marL="0" indent="0">
              <a:buNone/>
            </a:pPr>
            <a:r>
              <a:rPr lang="en-US" dirty="0"/>
              <a:t> Trained on 1200 Images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850D8-28F8-4D13-A19A-EEBA4DD9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540" y="585216"/>
            <a:ext cx="6202567" cy="2527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C0414-BA5F-4137-BE0A-9C8915F4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51" y="4269533"/>
            <a:ext cx="4205273" cy="2102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F8A374-9AB9-45A4-90A4-15716A0CE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191" y="3429000"/>
            <a:ext cx="6676916" cy="29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95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840103" cy="393192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Experiment:</a:t>
            </a:r>
          </a:p>
          <a:p>
            <a:pPr marL="0" indent="0">
              <a:buNone/>
            </a:pPr>
            <a:r>
              <a:rPr lang="en-US" dirty="0"/>
              <a:t> YOLOv3 + VGG16 (Base Net)</a:t>
            </a:r>
          </a:p>
          <a:p>
            <a:pPr marL="0" indent="0">
              <a:buNone/>
            </a:pPr>
            <a:r>
              <a:rPr lang="en-US" dirty="0"/>
              <a:t> Trained on 1200 Images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E044A-1D62-477F-B2BF-A2D59024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84907"/>
            <a:ext cx="6684927" cy="2984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2AF7F-66EB-4D69-821E-4AEA636B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589020"/>
            <a:ext cx="6766648" cy="2984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1E499-DDF2-4760-8CE3-F3D18999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94" y="4612139"/>
            <a:ext cx="4549722" cy="19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79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849530" cy="3577472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Issues:</a:t>
            </a:r>
          </a:p>
          <a:p>
            <a:r>
              <a:rPr lang="en-US" dirty="0"/>
              <a:t>1. Hard to predict the accurate position of elements</a:t>
            </a:r>
          </a:p>
          <a:p>
            <a:r>
              <a:rPr lang="en-US" dirty="0"/>
              <a:t>2. Susceptible to the complex image elements on the screenshot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4E3E9-BE01-4AC5-8BCC-E2708D8E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969" y="1174643"/>
            <a:ext cx="5454784" cy="2404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41526D-7F77-47E9-8773-CDAC1925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69" y="4123867"/>
            <a:ext cx="5540903" cy="247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415693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Process:</a:t>
            </a:r>
          </a:p>
          <a:p>
            <a:r>
              <a:rPr lang="en-US" dirty="0"/>
              <a:t>1. Detect and Separate the &lt;image&gt; components on the screenshot first</a:t>
            </a:r>
          </a:p>
          <a:p>
            <a:r>
              <a:rPr lang="en-US" dirty="0"/>
              <a:t>2. Classify the other UI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B05D0-87FC-4F69-9DDC-5397880B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900" y="3717046"/>
            <a:ext cx="3416192" cy="2500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FA2C27-89B3-4200-A88C-F0D0990C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21" y="548640"/>
            <a:ext cx="3416194" cy="2500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B640D-A4FA-4C79-B90D-B022B90E3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21" y="3717046"/>
            <a:ext cx="3416192" cy="25008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471007-AE90-4385-88CB-CB5CE8876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898" y="548640"/>
            <a:ext cx="3416194" cy="25008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BD260E5-E491-48DD-A57D-05952B1AE3CA}"/>
              </a:ext>
            </a:extLst>
          </p:cNvPr>
          <p:cNvSpPr/>
          <p:nvPr/>
        </p:nvSpPr>
        <p:spPr>
          <a:xfrm>
            <a:off x="8026400" y="1696720"/>
            <a:ext cx="32512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1C98348-09F9-40DB-A736-C3EDA808F7FB}"/>
              </a:ext>
            </a:extLst>
          </p:cNvPr>
          <p:cNvSpPr/>
          <p:nvPr/>
        </p:nvSpPr>
        <p:spPr>
          <a:xfrm rot="5400000">
            <a:off x="10171793" y="3322320"/>
            <a:ext cx="32512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FC1AFB-61F7-4127-8A9D-2AC8AAA1CA44}"/>
              </a:ext>
            </a:extLst>
          </p:cNvPr>
          <p:cNvSpPr/>
          <p:nvPr/>
        </p:nvSpPr>
        <p:spPr>
          <a:xfrm rot="10800000">
            <a:off x="7992896" y="5054600"/>
            <a:ext cx="32512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55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Detection:</a:t>
            </a:r>
          </a:p>
          <a:p>
            <a:r>
              <a:rPr lang="en-US" dirty="0"/>
              <a:t>Original Image Processing Algorithms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309600-D7A9-4585-A96C-D040B1BF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029" y="3429000"/>
            <a:ext cx="3359338" cy="24592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90E9E9-86C4-4F4E-B130-8F2E246C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051" y="3429000"/>
            <a:ext cx="3359338" cy="24592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5450F2-B8DE-4328-AED8-7CC9F35D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97" y="608330"/>
            <a:ext cx="1352550" cy="240030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F37D455C-E894-47FC-AB7F-4698BE1E9AC6}"/>
              </a:ext>
            </a:extLst>
          </p:cNvPr>
          <p:cNvSpPr/>
          <p:nvPr/>
        </p:nvSpPr>
        <p:spPr>
          <a:xfrm>
            <a:off x="7966509" y="4536706"/>
            <a:ext cx="406400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4426197-0F27-4C65-A981-CB468FE0AE2B}"/>
              </a:ext>
            </a:extLst>
          </p:cNvPr>
          <p:cNvSpPr txBox="1">
            <a:spLocks/>
          </p:cNvSpPr>
          <p:nvPr/>
        </p:nvSpPr>
        <p:spPr>
          <a:xfrm>
            <a:off x="7580146" y="6028887"/>
            <a:ext cx="1585526" cy="37806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400133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Detection:</a:t>
            </a:r>
          </a:p>
          <a:p>
            <a:r>
              <a:rPr lang="en-US" dirty="0"/>
              <a:t>Original Image Processing Algorithms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CCEB42-94D5-4740-AE9D-E465B3F6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429" y="1419225"/>
            <a:ext cx="1504950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EB27F-95AB-44B2-B482-5E5A0763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926" y="1034787"/>
            <a:ext cx="2703907" cy="1979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95BFA-14C3-46EC-AD35-29CC65E88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245" y="1034787"/>
            <a:ext cx="2703907" cy="1979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76A65-0396-4317-ABA9-6499C2332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245" y="3843779"/>
            <a:ext cx="2703907" cy="1979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B7F02-71AB-44FC-8E42-FE14E3316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926" y="3843779"/>
            <a:ext cx="2703907" cy="197943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E97358B-4BD5-448C-9914-698254BBB612}"/>
              </a:ext>
            </a:extLst>
          </p:cNvPr>
          <p:cNvSpPr/>
          <p:nvPr/>
        </p:nvSpPr>
        <p:spPr>
          <a:xfrm>
            <a:off x="9104968" y="1941922"/>
            <a:ext cx="246423" cy="14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B60904-FF08-4C3E-9DDB-F3BED9E08F52}"/>
              </a:ext>
            </a:extLst>
          </p:cNvPr>
          <p:cNvSpPr/>
          <p:nvPr/>
        </p:nvSpPr>
        <p:spPr>
          <a:xfrm rot="5400000">
            <a:off x="10614986" y="3357545"/>
            <a:ext cx="246423" cy="14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FC960FB-4E68-45C7-99BC-B7345A0EF60A}"/>
              </a:ext>
            </a:extLst>
          </p:cNvPr>
          <p:cNvSpPr/>
          <p:nvPr/>
        </p:nvSpPr>
        <p:spPr>
          <a:xfrm rot="10800000">
            <a:off x="9098827" y="4762041"/>
            <a:ext cx="246423" cy="14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5BD62E-5D9C-4797-89DD-FAE5198A81C6}"/>
              </a:ext>
            </a:extLst>
          </p:cNvPr>
          <p:cNvSpPr txBox="1">
            <a:spLocks/>
          </p:cNvSpPr>
          <p:nvPr/>
        </p:nvSpPr>
        <p:spPr>
          <a:xfrm>
            <a:off x="8106223" y="6081358"/>
            <a:ext cx="1903220" cy="39076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Region processing</a:t>
            </a:r>
          </a:p>
        </p:txBody>
      </p:sp>
    </p:spTree>
    <p:extLst>
      <p:ext uri="{BB962C8B-B14F-4D97-AF65-F5344CB8AC3E}">
        <p14:creationId xmlns:p14="http://schemas.microsoft.com/office/powerpoint/2010/main" val="17170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Detection:</a:t>
            </a:r>
          </a:p>
          <a:p>
            <a:r>
              <a:rPr lang="en-US" dirty="0"/>
              <a:t>Original Image Processing Algorithms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298B47-8376-4F32-B2A0-E8DA2664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09" y="1127226"/>
            <a:ext cx="2595704" cy="5090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1FD6C-D4C9-4194-9882-B61B86D40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13" y="1138242"/>
            <a:ext cx="2581073" cy="5073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99FE63-352F-4528-B8FD-A9A20B270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661" y="1138242"/>
            <a:ext cx="2595704" cy="51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5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Image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DEE07-EB3B-4CBB-9D82-86D41D65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48" y="2084832"/>
            <a:ext cx="4853471" cy="4412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1CAA03-4355-4A62-9645-B1088E64F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00" y="3164872"/>
            <a:ext cx="4784000" cy="33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85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Image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00B78-65AD-4C56-9963-A91E25D7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81555"/>
            <a:ext cx="5499100" cy="5236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4CEA96-4891-44B5-8CCB-E556E6F7A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3336481"/>
            <a:ext cx="4126376" cy="28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88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Image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14016-B1DD-4FAA-9DD3-CD3A8AAF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05" y="2500694"/>
            <a:ext cx="4770218" cy="391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742EA-AF87-429E-843D-AE8E44702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7" y="2927875"/>
            <a:ext cx="5428023" cy="34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BDFF0-F050-48F1-9BFA-F7E2F7D9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70" y="3228287"/>
            <a:ext cx="1641710" cy="1464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9BC5B-051F-49AD-8D04-C8F5DB164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986" y="3162300"/>
            <a:ext cx="1733550" cy="1790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2767D3-E902-4F38-9B74-8AF0E786A5CF}"/>
              </a:ext>
            </a:extLst>
          </p:cNvPr>
          <p:cNvSpPr txBox="1">
            <a:spLocks/>
          </p:cNvSpPr>
          <p:nvPr/>
        </p:nvSpPr>
        <p:spPr>
          <a:xfrm>
            <a:off x="1704516" y="4819650"/>
            <a:ext cx="2731419" cy="758073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John – Designer</a:t>
            </a:r>
          </a:p>
          <a:p>
            <a:pPr algn="ctr"/>
            <a:r>
              <a:rPr lang="en-US" sz="1800" dirty="0"/>
              <a:t>Know nothing about coding </a:t>
            </a:r>
          </a:p>
          <a:p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FB327C-44C6-42A4-8E1C-0B3CAFBAFB9D}"/>
              </a:ext>
            </a:extLst>
          </p:cNvPr>
          <p:cNvSpPr txBox="1">
            <a:spLocks/>
          </p:cNvSpPr>
          <p:nvPr/>
        </p:nvSpPr>
        <p:spPr>
          <a:xfrm>
            <a:off x="7117237" y="4819650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5B94BFB-29FE-4AB6-9608-B23750804CFC}"/>
              </a:ext>
            </a:extLst>
          </p:cNvPr>
          <p:cNvSpPr/>
          <p:nvPr/>
        </p:nvSpPr>
        <p:spPr>
          <a:xfrm>
            <a:off x="3475958" y="2496650"/>
            <a:ext cx="1329179" cy="854107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make a FANCY website!!!</a:t>
            </a:r>
            <a:endParaRPr lang="en-US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CA0CD74-C3BD-4E9D-A441-34D095F35DC4}"/>
              </a:ext>
            </a:extLst>
          </p:cNvPr>
          <p:cNvSpPr/>
          <p:nvPr/>
        </p:nvSpPr>
        <p:spPr>
          <a:xfrm>
            <a:off x="8923774" y="2496650"/>
            <a:ext cx="1733549" cy="854107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not? You aren’t the one who writes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4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Code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0FF23-E8DA-407E-8F16-8E6EBCB07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360" y="713740"/>
            <a:ext cx="2789512" cy="5633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CD7EC-8035-475F-88EC-265B5470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66" y="713740"/>
            <a:ext cx="3029917" cy="5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4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9796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Image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UI components detection and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Text font classification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Code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Extendable and maintainable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Fit to real developer’s usual practice</a:t>
            </a:r>
          </a:p>
          <a:p>
            <a:pPr marL="0" indent="0">
              <a:buNone/>
            </a:pPr>
            <a:endParaRPr lang="en-US" altLang="zh-CN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515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BDFF0-F050-48F1-9BFA-F7E2F7D9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4" y="3162300"/>
            <a:ext cx="1641710" cy="14647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2767D3-E902-4F38-9B74-8AF0E786A5CF}"/>
              </a:ext>
            </a:extLst>
          </p:cNvPr>
          <p:cNvSpPr txBox="1">
            <a:spLocks/>
          </p:cNvSpPr>
          <p:nvPr/>
        </p:nvSpPr>
        <p:spPr>
          <a:xfrm>
            <a:off x="521900" y="4753663"/>
            <a:ext cx="2731419" cy="758073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John – Designer</a:t>
            </a:r>
          </a:p>
          <a:p>
            <a:pPr algn="ctr"/>
            <a:r>
              <a:rPr lang="en-US" sz="1800" dirty="0"/>
              <a:t>Know nothing about coding </a:t>
            </a:r>
          </a:p>
          <a:p>
            <a:endParaRPr lang="en-US" sz="28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4097774-E45D-428B-96F0-87D749B77D26}"/>
              </a:ext>
            </a:extLst>
          </p:cNvPr>
          <p:cNvSpPr/>
          <p:nvPr/>
        </p:nvSpPr>
        <p:spPr>
          <a:xfrm>
            <a:off x="2680184" y="2806815"/>
            <a:ext cx="1641710" cy="710970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my genius design !!!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9C8279-36D6-420F-895A-E09E8B1E79CC}"/>
              </a:ext>
            </a:extLst>
          </p:cNvPr>
          <p:cNvSpPr txBox="1">
            <a:spLocks/>
          </p:cNvSpPr>
          <p:nvPr/>
        </p:nvSpPr>
        <p:spPr>
          <a:xfrm>
            <a:off x="6670637" y="5713998"/>
            <a:ext cx="2731419" cy="75807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Image Prototype</a:t>
            </a:r>
          </a:p>
          <a:p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3E78FB-2968-49E0-A45C-0319C395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92" y="2084832"/>
            <a:ext cx="5160956" cy="35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0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9C8279-36D6-420F-895A-E09E8B1E79CC}"/>
              </a:ext>
            </a:extLst>
          </p:cNvPr>
          <p:cNvSpPr txBox="1">
            <a:spLocks/>
          </p:cNvSpPr>
          <p:nvPr/>
        </p:nvSpPr>
        <p:spPr>
          <a:xfrm>
            <a:off x="6670637" y="5713998"/>
            <a:ext cx="2731419" cy="39457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Image Prototype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6B77B-B3C5-4077-95C6-C3A62B9D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8" y="3096313"/>
            <a:ext cx="1733550" cy="17907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680183" y="2806814"/>
            <a:ext cx="2481751" cy="86061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Okay, I will spend four days to transform this into code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2EEE4A-27BC-4233-BE78-EB69ACFC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92" y="2084832"/>
            <a:ext cx="5160956" cy="35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70070-535B-4B58-9539-17D2CDCB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51" y="3205850"/>
            <a:ext cx="1962150" cy="157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793305" y="2737898"/>
            <a:ext cx="2481751" cy="125376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OR, I can take several SECONDS to do so by using the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IMG2CODE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444832-EB00-4559-A1CE-097E623E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1832703"/>
            <a:ext cx="5091926" cy="384657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A6606AC-2ADC-461B-95B4-2A8F95594747}"/>
              </a:ext>
            </a:extLst>
          </p:cNvPr>
          <p:cNvSpPr txBox="1">
            <a:spLocks/>
          </p:cNvSpPr>
          <p:nvPr/>
        </p:nvSpPr>
        <p:spPr>
          <a:xfrm>
            <a:off x="7064417" y="5738007"/>
            <a:ext cx="2731419" cy="39457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Working Static Webpage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238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1: Image Design to Code</a:t>
            </a: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406957-15FF-4AE9-9994-A347BAF1A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3292792"/>
            <a:ext cx="114395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</a:t>
            </a:r>
            <a:r>
              <a:rPr lang="en-US" altLang="zh-CN" sz="2800" dirty="0"/>
              <a:t>2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6B77B-B3C5-4077-95C6-C3A62B9D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8" y="3096313"/>
            <a:ext cx="1733550" cy="17907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680183" y="2806814"/>
            <a:ext cx="2481751" cy="86061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want to develop a video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website, but I don’t have any clue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FD4F-8DAE-4E9E-BAF4-600281AF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44" y="2227261"/>
            <a:ext cx="5358328" cy="2880341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0286D964-1F24-4292-97DF-7DB09C8968C8}"/>
              </a:ext>
            </a:extLst>
          </p:cNvPr>
          <p:cNvSpPr/>
          <p:nvPr/>
        </p:nvSpPr>
        <p:spPr>
          <a:xfrm>
            <a:off x="2680183" y="2806813"/>
            <a:ext cx="2481751" cy="86061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 me check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2D5DE-7325-4747-BBEC-05B9ED07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51" y="3205850"/>
            <a:ext cx="1962150" cy="157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2</a:t>
            </a:r>
          </a:p>
          <a:p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773489" y="2735241"/>
            <a:ext cx="2481751" cy="119584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what I want !!!</a:t>
            </a:r>
            <a:endParaRPr lang="en-US" dirty="0"/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would be perfect if I can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 the similar design style !!!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FD4F-8DAE-4E9E-BAF4-600281AF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44" y="2227261"/>
            <a:ext cx="5358328" cy="28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06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605</Words>
  <Application>Microsoft Office PowerPoint</Application>
  <PresentationFormat>Widescreen</PresentationFormat>
  <Paragraphs>140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华文仿宋</vt:lpstr>
      <vt:lpstr>Tw Cen MT</vt:lpstr>
      <vt:lpstr>Tw Cen MT Condensed</vt:lpstr>
      <vt:lpstr>Wingdings 3</vt:lpstr>
      <vt:lpstr>Integral</vt:lpstr>
      <vt:lpstr>Image2Code</vt:lpstr>
      <vt:lpstr>Contents</vt:lpstr>
      <vt:lpstr>What is this?</vt:lpstr>
      <vt:lpstr>What is this?</vt:lpstr>
      <vt:lpstr>What is this?</vt:lpstr>
      <vt:lpstr>What is this?</vt:lpstr>
      <vt:lpstr>What is this?</vt:lpstr>
      <vt:lpstr>What is this?</vt:lpstr>
      <vt:lpstr>What is this?</vt:lpstr>
      <vt:lpstr>What is this?</vt:lpstr>
      <vt:lpstr>Problem Statement</vt:lpstr>
      <vt:lpstr>Problem Statement</vt:lpstr>
      <vt:lpstr>Problem Statement</vt:lpstr>
      <vt:lpstr>Problem Statement</vt:lpstr>
      <vt:lpstr>Problem Statement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Results</vt:lpstr>
      <vt:lpstr>Results</vt:lpstr>
      <vt:lpstr>Results</vt:lpstr>
      <vt:lpstr>Results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Generating</dc:title>
  <dc:creator>Mulong Xie</dc:creator>
  <cp:lastModifiedBy>Mulong Xie</cp:lastModifiedBy>
  <cp:revision>38</cp:revision>
  <dcterms:created xsi:type="dcterms:W3CDTF">2019-07-18T00:15:40Z</dcterms:created>
  <dcterms:modified xsi:type="dcterms:W3CDTF">2019-07-18T07:43:59Z</dcterms:modified>
</cp:coreProperties>
</file>